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66" r:id="rId2"/>
    <p:sldId id="259" r:id="rId3"/>
    <p:sldId id="261" r:id="rId4"/>
    <p:sldId id="262" r:id="rId5"/>
    <p:sldId id="263" r:id="rId6"/>
    <p:sldId id="260" r:id="rId7"/>
    <p:sldId id="267" r:id="rId8"/>
    <p:sldId id="264" r:id="rId9"/>
    <p:sldId id="258" r:id="rId10"/>
  </p:sldIdLst>
  <p:sldSz cx="9753600" cy="7315200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AA838-E97F-4D67-A4C2-6716EF310C7B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5913C-7A2B-4490-9FBD-ACD23E86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68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8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Missing contact / a spot in subplot(232)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5913C-7A2B-4490-9FBD-ACD23E864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4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1197187"/>
            <a:ext cx="8290560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42174"/>
            <a:ext cx="7315200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1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7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1" y="389467"/>
            <a:ext cx="2103120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1" y="389467"/>
            <a:ext cx="6187440" cy="619929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3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1" y="1823722"/>
            <a:ext cx="8412480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1" y="4895429"/>
            <a:ext cx="8412480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0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947333"/>
            <a:ext cx="4145280" cy="46414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1947333"/>
            <a:ext cx="4145280" cy="46414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0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389468"/>
            <a:ext cx="8412480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2" y="1793241"/>
            <a:ext cx="4126229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2" y="2672080"/>
            <a:ext cx="4126229" cy="39302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1" y="1793241"/>
            <a:ext cx="4146550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1" y="2672080"/>
            <a:ext cx="4146550" cy="39302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2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7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1053255"/>
            <a:ext cx="4937760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487680"/>
            <a:ext cx="3145790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1053255"/>
            <a:ext cx="4937760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0" y="2194560"/>
            <a:ext cx="3145790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1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389468"/>
            <a:ext cx="841248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1947333"/>
            <a:ext cx="841248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5A0-84FF-4FEF-9D94-0DFCE93D937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6780108"/>
            <a:ext cx="32918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6780108"/>
            <a:ext cx="21945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121A7-D6D8-48E7-B8F4-D12B4D987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7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11" Type="http://schemas.openxmlformats.org/officeDocument/2006/relationships/image" Target="../media/image18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13" Type="http://schemas.openxmlformats.org/officeDocument/2006/relationships/image" Target="../media/image47.tiff"/><Relationship Id="rId18" Type="http://schemas.openxmlformats.org/officeDocument/2006/relationships/image" Target="../media/image52.tiff"/><Relationship Id="rId3" Type="http://schemas.openxmlformats.org/officeDocument/2006/relationships/image" Target="../media/image37.tiff"/><Relationship Id="rId21" Type="http://schemas.openxmlformats.org/officeDocument/2006/relationships/image" Target="../media/image55.tiff"/><Relationship Id="rId7" Type="http://schemas.openxmlformats.org/officeDocument/2006/relationships/image" Target="../media/image41.tiff"/><Relationship Id="rId12" Type="http://schemas.openxmlformats.org/officeDocument/2006/relationships/image" Target="../media/image46.tiff"/><Relationship Id="rId17" Type="http://schemas.openxmlformats.org/officeDocument/2006/relationships/image" Target="../media/image51.tiff"/><Relationship Id="rId2" Type="http://schemas.openxmlformats.org/officeDocument/2006/relationships/image" Target="../media/image36.tiff"/><Relationship Id="rId16" Type="http://schemas.openxmlformats.org/officeDocument/2006/relationships/image" Target="../media/image50.tiff"/><Relationship Id="rId20" Type="http://schemas.openxmlformats.org/officeDocument/2006/relationships/image" Target="../media/image5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iff"/><Relationship Id="rId11" Type="http://schemas.openxmlformats.org/officeDocument/2006/relationships/image" Target="../media/image45.tiff"/><Relationship Id="rId5" Type="http://schemas.openxmlformats.org/officeDocument/2006/relationships/image" Target="../media/image39.tiff"/><Relationship Id="rId15" Type="http://schemas.openxmlformats.org/officeDocument/2006/relationships/image" Target="../media/image49.tiff"/><Relationship Id="rId10" Type="http://schemas.openxmlformats.org/officeDocument/2006/relationships/image" Target="../media/image44.tiff"/><Relationship Id="rId19" Type="http://schemas.openxmlformats.org/officeDocument/2006/relationships/image" Target="../media/image53.tiff"/><Relationship Id="rId4" Type="http://schemas.openxmlformats.org/officeDocument/2006/relationships/image" Target="../media/image38.tiff"/><Relationship Id="rId9" Type="http://schemas.openxmlformats.org/officeDocument/2006/relationships/image" Target="../media/image43.tiff"/><Relationship Id="rId14" Type="http://schemas.openxmlformats.org/officeDocument/2006/relationships/image" Target="../media/image4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13" Type="http://schemas.openxmlformats.org/officeDocument/2006/relationships/image" Target="../media/image62.png"/><Relationship Id="rId3" Type="http://schemas.openxmlformats.org/officeDocument/2006/relationships/image" Target="../media/image57.tiff"/><Relationship Id="rId7" Type="http://schemas.openxmlformats.org/officeDocument/2006/relationships/image" Target="../media/image61.tiff"/><Relationship Id="rId12" Type="http://schemas.openxmlformats.org/officeDocument/2006/relationships/image" Target="../media/image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tiff"/><Relationship Id="rId11" Type="http://schemas.openxmlformats.org/officeDocument/2006/relationships/image" Target="../media/image61.png"/><Relationship Id="rId5" Type="http://schemas.openxmlformats.org/officeDocument/2006/relationships/image" Target="../media/image59.tiff"/><Relationship Id="rId10" Type="http://schemas.openxmlformats.org/officeDocument/2006/relationships/image" Target="../media/image60.png"/><Relationship Id="rId4" Type="http://schemas.openxmlformats.org/officeDocument/2006/relationships/image" Target="../media/image58.tiff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72.tiff"/><Relationship Id="rId7" Type="http://schemas.openxmlformats.org/officeDocument/2006/relationships/image" Target="../media/image6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Relationship Id="rId9" Type="http://schemas.openxmlformats.org/officeDocument/2006/relationships/image" Target="../media/image6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309257" y="580269"/>
            <a:ext cx="3145132" cy="6665927"/>
            <a:chOff x="1498520" y="2787213"/>
            <a:chExt cx="2877302" cy="609827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 flipH="1">
              <a:off x="2387963" y="2787213"/>
              <a:ext cx="861408" cy="8543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 flipH="1">
              <a:off x="2352694" y="6549914"/>
              <a:ext cx="896677" cy="8899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7" t="52083" r="51224" b="8333"/>
            <a:stretch/>
          </p:blipFill>
          <p:spPr>
            <a:xfrm>
              <a:off x="1498520" y="3950326"/>
              <a:ext cx="940336" cy="9571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9" t="52083" r="7049" b="8333"/>
            <a:stretch/>
          </p:blipFill>
          <p:spPr>
            <a:xfrm rot="10800000">
              <a:off x="3179514" y="3950326"/>
              <a:ext cx="953769" cy="95712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1533022" y="5169119"/>
              <a:ext cx="876527" cy="86477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7" t="6667" r="52447" b="57569"/>
            <a:stretch/>
          </p:blipFill>
          <p:spPr>
            <a:xfrm flipH="1">
              <a:off x="3218134" y="5169119"/>
              <a:ext cx="876527" cy="864773"/>
            </a:xfrm>
            <a:prstGeom prst="rect">
              <a:avLst/>
            </a:prstGeom>
          </p:spPr>
        </p:pic>
        <p:sp>
          <p:nvSpPr>
            <p:cNvPr id="20" name="TextBox 19"/>
            <p:cNvSpPr txBox="1">
              <a:spLocks noChangeAspect="1"/>
            </p:cNvSpPr>
            <p:nvPr/>
          </p:nvSpPr>
          <p:spPr>
            <a:xfrm flipH="1">
              <a:off x="1601597" y="3999990"/>
              <a:ext cx="734177" cy="28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OAM +1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 flipH="1">
              <a:off x="1860165" y="7998890"/>
              <a:ext cx="893319" cy="88660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 flipH="1">
              <a:off x="2856473" y="7998890"/>
              <a:ext cx="889960" cy="886602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1968687" y="4875958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660904" y="4870369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801032" y="7465838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>
                  <a:spLocks noChangeAspect="1"/>
                </p:cNvSpPr>
                <p:nvPr/>
              </p:nvSpPr>
              <p:spPr>
                <a:xfrm flipH="1">
                  <a:off x="2807926" y="7434414"/>
                  <a:ext cx="565443" cy="31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𝓕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en-US" sz="1400" b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07926" y="7434414"/>
                  <a:ext cx="565443" cy="31793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e 32"/>
            <p:cNvSpPr/>
            <p:nvPr/>
          </p:nvSpPr>
          <p:spPr>
            <a:xfrm rot="5400000">
              <a:off x="2751331" y="5279530"/>
              <a:ext cx="122421" cy="1687709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6"/>
            </a:p>
          </p:txBody>
        </p:sp>
        <p:sp>
          <p:nvSpPr>
            <p:cNvPr id="34" name="Right Brace 33"/>
            <p:cNvSpPr/>
            <p:nvPr/>
          </p:nvSpPr>
          <p:spPr>
            <a:xfrm rot="16200000">
              <a:off x="2725284" y="7022978"/>
              <a:ext cx="152400" cy="1724032"/>
            </a:xfrm>
            <a:prstGeom prst="rightBrace">
              <a:avLst>
                <a:gd name="adj1" fmla="val 45555"/>
                <a:gd name="adj2" fmla="val 50000"/>
              </a:avLst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26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2812318" y="6255627"/>
              <a:ext cx="2597" cy="274320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>
                  <a:spLocks noChangeAspect="1"/>
                </p:cNvSpPr>
                <p:nvPr/>
              </p:nvSpPr>
              <p:spPr>
                <a:xfrm flipH="1">
                  <a:off x="2796719" y="6253230"/>
                  <a:ext cx="1579103" cy="2862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𝒇𝒍𝒊𝒑𝒍𝒓</m:t>
                        </m:r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400" b="1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1400" b="1" i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796719" y="6253230"/>
                  <a:ext cx="1579103" cy="286202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67" t="15489" r="61174" b="66277"/>
            <a:stretch/>
          </p:blipFill>
          <p:spPr>
            <a:xfrm flipV="1">
              <a:off x="3784060" y="4567853"/>
              <a:ext cx="280746" cy="27436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67" t="15489" r="61174" b="66277"/>
            <a:stretch/>
          </p:blipFill>
          <p:spPr>
            <a:xfrm flipV="1">
              <a:off x="2097627" y="4570406"/>
              <a:ext cx="280746" cy="274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>
                  <a:spLocks noChangeAspect="1"/>
                </p:cNvSpPr>
                <p:nvPr/>
              </p:nvSpPr>
              <p:spPr>
                <a:xfrm flipH="1">
                  <a:off x="2584931" y="4841518"/>
                  <a:ext cx="565443" cy="31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𝓕</m:t>
                            </m:r>
                            <m:r>
                              <a:rPr lang="en-US" sz="1400" b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1400" b="1" dirty="0">
                    <a:solidFill>
                      <a:srgbClr val="FF66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84931" y="4841518"/>
                  <a:ext cx="565443" cy="3179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1. Workflow</a:t>
            </a:r>
            <a:endParaRPr lang="en-US" sz="2800" b="1" dirty="0">
              <a:latin typeface="+mj-lt"/>
            </a:endParaRP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 flipH="1">
            <a:off x="5266737" y="1905934"/>
            <a:ext cx="802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OAM </a:t>
            </a:r>
            <a:r>
              <a:rPr lang="en-US" sz="1400" dirty="0" smtClean="0"/>
              <a:t>-1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159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2. Common Defects</a:t>
            </a:r>
            <a:endParaRPr lang="en-US" sz="28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3705"/>
            <a:ext cx="9753600" cy="448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5005927" y="734154"/>
            <a:ext cx="3934873" cy="6070488"/>
            <a:chOff x="1799887" y="5877566"/>
            <a:chExt cx="2908711" cy="44873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1799890" y="5877566"/>
              <a:ext cx="2905625" cy="9324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1807136" y="6766798"/>
              <a:ext cx="2901462" cy="9283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1799887" y="7654847"/>
              <a:ext cx="2905625" cy="9241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1801983" y="8539916"/>
              <a:ext cx="2901462" cy="932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1805291" y="9428327"/>
              <a:ext cx="2897300" cy="936627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770467" y="726500"/>
            <a:ext cx="3932348" cy="6078142"/>
            <a:chOff x="1794025" y="1411237"/>
            <a:chExt cx="2913949" cy="450402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1794025" y="1411237"/>
              <a:ext cx="2913949" cy="94495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1804053" y="2307611"/>
              <a:ext cx="2901462" cy="93662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1799887" y="3196003"/>
              <a:ext cx="2905625" cy="94079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1799899" y="4085237"/>
              <a:ext cx="2905625" cy="94078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1801980" y="4982796"/>
              <a:ext cx="2901462" cy="932464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3-1. Noise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180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768096" y="734154"/>
            <a:ext cx="3958015" cy="6070488"/>
            <a:chOff x="102146" y="48228"/>
            <a:chExt cx="4881967" cy="748757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976" r="312" b="11896"/>
            <a:stretch/>
          </p:blipFill>
          <p:spPr>
            <a:xfrm>
              <a:off x="114503" y="48228"/>
              <a:ext cx="4841008" cy="152402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472" r="78" b="11895"/>
            <a:stretch/>
          </p:blipFill>
          <p:spPr>
            <a:xfrm>
              <a:off x="111088" y="1524605"/>
              <a:ext cx="4873025" cy="15432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976" r="234" b="12064"/>
            <a:stretch/>
          </p:blipFill>
          <p:spPr>
            <a:xfrm>
              <a:off x="118861" y="3024791"/>
              <a:ext cx="4853816" cy="151761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808" r="234" b="11896"/>
            <a:stretch/>
          </p:blipFill>
          <p:spPr>
            <a:xfrm>
              <a:off x="118861" y="4505928"/>
              <a:ext cx="4853816" cy="153042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7808" r="78" b="11727"/>
            <a:stretch/>
          </p:blipFill>
          <p:spPr>
            <a:xfrm>
              <a:off x="102146" y="5998973"/>
              <a:ext cx="4879429" cy="1536828"/>
            </a:xfrm>
            <a:prstGeom prst="rect">
              <a:avLst/>
            </a:prstGeom>
          </p:spPr>
        </p:pic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5010912" y="729940"/>
            <a:ext cx="3948272" cy="6074703"/>
            <a:chOff x="5197930" y="34601"/>
            <a:chExt cx="4885833" cy="75172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7" t="47471" r="78" b="11727"/>
            <a:stretch/>
          </p:blipFill>
          <p:spPr>
            <a:xfrm>
              <a:off x="5206254" y="34601"/>
              <a:ext cx="4866622" cy="154963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8" t="47302" r="-78" b="11558"/>
            <a:stretch/>
          </p:blipFill>
          <p:spPr>
            <a:xfrm>
              <a:off x="5197930" y="1514999"/>
              <a:ext cx="4885832" cy="15624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302" b="11558"/>
            <a:stretch/>
          </p:blipFill>
          <p:spPr>
            <a:xfrm>
              <a:off x="5197930" y="3002379"/>
              <a:ext cx="4879429" cy="15624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6965" b="11221"/>
            <a:stretch/>
          </p:blipFill>
          <p:spPr>
            <a:xfrm>
              <a:off x="5197930" y="4477112"/>
              <a:ext cx="4885833" cy="158805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302" b="11390"/>
            <a:stretch/>
          </p:blipFill>
          <p:spPr>
            <a:xfrm>
              <a:off x="5208816" y="5982964"/>
              <a:ext cx="4866622" cy="1568846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3-2. Noise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14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 rot="16200000" flipH="1">
            <a:off x="2703733" y="-1125525"/>
            <a:ext cx="4351513" cy="9358760"/>
            <a:chOff x="137651" y="3292934"/>
            <a:chExt cx="3114343" cy="66979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1" t="3296" b="57082"/>
            <a:stretch/>
          </p:blipFill>
          <p:spPr>
            <a:xfrm>
              <a:off x="147484" y="3292934"/>
              <a:ext cx="3103661" cy="9559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34" t="3128" b="57082"/>
            <a:stretch/>
          </p:blipFill>
          <p:spPr>
            <a:xfrm>
              <a:off x="139349" y="4248845"/>
              <a:ext cx="3111796" cy="9599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2960" b="57081"/>
            <a:stretch/>
          </p:blipFill>
          <p:spPr>
            <a:xfrm>
              <a:off x="142568" y="5204756"/>
              <a:ext cx="3107729" cy="96404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466" b="57249"/>
            <a:stretch/>
          </p:blipFill>
          <p:spPr>
            <a:xfrm>
              <a:off x="144265" y="6176938"/>
              <a:ext cx="3107729" cy="9477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633" b="57588"/>
            <a:stretch/>
          </p:blipFill>
          <p:spPr>
            <a:xfrm>
              <a:off x="137652" y="7132849"/>
              <a:ext cx="3107729" cy="9355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3296" b="56913"/>
            <a:stretch/>
          </p:blipFill>
          <p:spPr>
            <a:xfrm>
              <a:off x="137651" y="8078254"/>
              <a:ext cx="3107729" cy="95997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3633" b="57082"/>
            <a:stretch/>
          </p:blipFill>
          <p:spPr>
            <a:xfrm>
              <a:off x="150704" y="9043149"/>
              <a:ext cx="3091458" cy="94777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0" y="94420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Figure 4. Varying OAM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48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3417990" y="1861220"/>
            <a:ext cx="1114039" cy="3416900"/>
            <a:chOff x="1400359" y="2832242"/>
            <a:chExt cx="2748281" cy="8429330"/>
          </a:xfrm>
        </p:grpSpPr>
        <p:grpSp>
          <p:nvGrpSpPr>
            <p:cNvPr id="18" name="Group 17"/>
            <p:cNvGrpSpPr/>
            <p:nvPr/>
          </p:nvGrpSpPr>
          <p:grpSpPr>
            <a:xfrm>
              <a:off x="1400482" y="2832242"/>
              <a:ext cx="2746107" cy="4211760"/>
              <a:chOff x="102146" y="48228"/>
              <a:chExt cx="4881967" cy="748757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976" r="312" b="11896"/>
              <a:stretch/>
            </p:blipFill>
            <p:spPr>
              <a:xfrm>
                <a:off x="127217" y="48228"/>
                <a:ext cx="4841008" cy="152402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472" r="78" b="11895"/>
              <a:stretch/>
            </p:blipFill>
            <p:spPr>
              <a:xfrm>
                <a:off x="111088" y="1524605"/>
                <a:ext cx="4873025" cy="154323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976" r="234" b="12064"/>
              <a:stretch/>
            </p:blipFill>
            <p:spPr>
              <a:xfrm>
                <a:off x="118861" y="3024791"/>
                <a:ext cx="4853816" cy="15176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808" r="234" b="11896"/>
              <a:stretch/>
            </p:blipFill>
            <p:spPr>
              <a:xfrm>
                <a:off x="118861" y="4505928"/>
                <a:ext cx="4853816" cy="153042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7808" r="78" b="11727"/>
              <a:stretch/>
            </p:blipFill>
            <p:spPr>
              <a:xfrm>
                <a:off x="102146" y="5998973"/>
                <a:ext cx="4879429" cy="1536828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400359" y="7033142"/>
              <a:ext cx="2748281" cy="4228430"/>
              <a:chOff x="5197930" y="34601"/>
              <a:chExt cx="4885833" cy="75172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7" t="47471" r="78" b="11727"/>
              <a:stretch/>
            </p:blipFill>
            <p:spPr>
              <a:xfrm>
                <a:off x="5206254" y="34601"/>
                <a:ext cx="4866622" cy="15496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8" t="47302" r="-78" b="11558"/>
              <a:stretch/>
            </p:blipFill>
            <p:spPr>
              <a:xfrm>
                <a:off x="5197930" y="1514999"/>
                <a:ext cx="4885832" cy="156244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302" b="11558"/>
              <a:stretch/>
            </p:blipFill>
            <p:spPr>
              <a:xfrm>
                <a:off x="5197930" y="3002379"/>
                <a:ext cx="4879429" cy="156244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6965" b="11221"/>
              <a:stretch/>
            </p:blipFill>
            <p:spPr>
              <a:xfrm>
                <a:off x="5197930" y="4477112"/>
                <a:ext cx="4885833" cy="158805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302" b="11390"/>
              <a:stretch/>
            </p:blipFill>
            <p:spPr>
              <a:xfrm>
                <a:off x="5208816" y="5982964"/>
                <a:ext cx="4866622" cy="1568846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268421" y="1864361"/>
            <a:ext cx="1115686" cy="3424979"/>
            <a:chOff x="236158" y="3189237"/>
            <a:chExt cx="2913949" cy="89453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236158" y="3189237"/>
              <a:ext cx="2913949" cy="94495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246186" y="4082829"/>
              <a:ext cx="2901463" cy="9366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242020" y="4968439"/>
              <a:ext cx="2905625" cy="9407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242032" y="5852107"/>
              <a:ext cx="2905625" cy="94078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244113" y="6735756"/>
              <a:ext cx="2901463" cy="9324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242023" y="7647219"/>
              <a:ext cx="2905625" cy="9324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247882" y="8544798"/>
              <a:ext cx="2901462" cy="92830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242020" y="9432847"/>
              <a:ext cx="2905625" cy="92413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244116" y="10312351"/>
              <a:ext cx="2901463" cy="93246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247424" y="11197980"/>
              <a:ext cx="2897300" cy="93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33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9" t="7102" r="8915" b="57970"/>
          <a:stretch/>
        </p:blipFill>
        <p:spPr>
          <a:xfrm flipH="1">
            <a:off x="4252179" y="1672328"/>
            <a:ext cx="516845" cy="5125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53473" r="52175" b="9722"/>
          <a:stretch/>
        </p:blipFill>
        <p:spPr>
          <a:xfrm flipH="1">
            <a:off x="4231017" y="3929948"/>
            <a:ext cx="538006" cy="533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7" t="52083" r="51224" b="8333"/>
          <a:stretch/>
        </p:blipFill>
        <p:spPr>
          <a:xfrm>
            <a:off x="3718512" y="2370196"/>
            <a:ext cx="564202" cy="574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9" t="52083" r="7049" b="8333"/>
          <a:stretch/>
        </p:blipFill>
        <p:spPr>
          <a:xfrm rot="10800000">
            <a:off x="4727110" y="2370196"/>
            <a:ext cx="572261" cy="574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6667" r="52447" b="57569"/>
          <a:stretch/>
        </p:blipFill>
        <p:spPr>
          <a:xfrm flipH="1">
            <a:off x="3739214" y="3101472"/>
            <a:ext cx="525916" cy="518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6667" r="52447" b="57569"/>
          <a:stretch/>
        </p:blipFill>
        <p:spPr>
          <a:xfrm flipH="1">
            <a:off x="4750281" y="3101472"/>
            <a:ext cx="525916" cy="518864"/>
          </a:xfrm>
          <a:prstGeom prst="rect">
            <a:avLst/>
          </a:prstGeom>
        </p:spPr>
      </p:pic>
      <p:sp>
        <p:nvSpPr>
          <p:cNvPr id="20" name="TextBox 19"/>
          <p:cNvSpPr txBox="1">
            <a:spLocks noChangeAspect="1"/>
          </p:cNvSpPr>
          <p:nvPr/>
        </p:nvSpPr>
        <p:spPr>
          <a:xfrm flipH="1">
            <a:off x="3790511" y="2443858"/>
            <a:ext cx="42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OAM +1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t="6250" r="52174" b="57083"/>
          <a:stretch/>
        </p:blipFill>
        <p:spPr>
          <a:xfrm flipH="1">
            <a:off x="3935501" y="4799335"/>
            <a:ext cx="535991" cy="531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5" t="6250" r="8135" b="57083"/>
          <a:stretch/>
        </p:blipFill>
        <p:spPr>
          <a:xfrm flipH="1">
            <a:off x="4533284" y="4799335"/>
            <a:ext cx="533976" cy="53196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000613" y="2925575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015943" y="2922221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>
                <a:spLocks noChangeAspect="1"/>
              </p:cNvSpPr>
              <p:nvPr/>
            </p:nvSpPr>
            <p:spPr>
              <a:xfrm flipH="1">
                <a:off x="3700384" y="2901277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00384" y="2901277"/>
                <a:ext cx="339266" cy="243400"/>
              </a:xfrm>
              <a:prstGeom prst="rect">
                <a:avLst/>
              </a:prstGeom>
              <a:blipFill>
                <a:blip r:embed="rId9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>
                <a:spLocks noChangeAspect="1"/>
              </p:cNvSpPr>
              <p:nvPr/>
            </p:nvSpPr>
            <p:spPr>
              <a:xfrm flipH="1">
                <a:off x="5017501" y="2904344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017501" y="2904344"/>
                <a:ext cx="339266" cy="243400"/>
              </a:xfrm>
              <a:prstGeom prst="rect">
                <a:avLst/>
              </a:prstGeom>
              <a:blipFill>
                <a:blip r:embed="rId10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4500020" y="4479503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>
                <a:spLocks noChangeAspect="1"/>
              </p:cNvSpPr>
              <p:nvPr/>
            </p:nvSpPr>
            <p:spPr>
              <a:xfrm flipH="1">
                <a:off x="4504156" y="4442722"/>
                <a:ext cx="339266" cy="24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𝓕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960" b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04156" y="4442722"/>
                <a:ext cx="339266" cy="2434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Brace 32"/>
          <p:cNvSpPr/>
          <p:nvPr/>
        </p:nvSpPr>
        <p:spPr>
          <a:xfrm rot="5400000">
            <a:off x="4470200" y="3167720"/>
            <a:ext cx="73453" cy="1012625"/>
          </a:xfrm>
          <a:prstGeom prst="rightBrace">
            <a:avLst>
              <a:gd name="adj1" fmla="val 45555"/>
              <a:gd name="adj2" fmla="val 50000"/>
            </a:avLst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6"/>
          </a:p>
        </p:txBody>
      </p:sp>
      <p:sp>
        <p:nvSpPr>
          <p:cNvPr id="34" name="Right Brace 33"/>
          <p:cNvSpPr/>
          <p:nvPr/>
        </p:nvSpPr>
        <p:spPr>
          <a:xfrm rot="16200000">
            <a:off x="4454570" y="4213788"/>
            <a:ext cx="91440" cy="1034419"/>
          </a:xfrm>
          <a:prstGeom prst="rightBrace">
            <a:avLst>
              <a:gd name="adj1" fmla="val 45555"/>
              <a:gd name="adj2" fmla="val 50000"/>
            </a:avLst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26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506791" y="3753376"/>
            <a:ext cx="1558" cy="164592"/>
          </a:xfrm>
          <a:prstGeom prst="straightConnector1">
            <a:avLst/>
          </a:prstGeom>
          <a:ln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spect="1"/>
          </p:cNvSpPr>
          <p:nvPr/>
        </p:nvSpPr>
        <p:spPr>
          <a:xfrm flipH="1">
            <a:off x="4803136" y="2442567"/>
            <a:ext cx="420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OAM -1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t="15489" r="61174" b="66277"/>
          <a:stretch/>
        </p:blipFill>
        <p:spPr>
          <a:xfrm flipV="1">
            <a:off x="5089836" y="2410023"/>
            <a:ext cx="168448" cy="1646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7" t="15489" r="61174" b="66277"/>
          <a:stretch/>
        </p:blipFill>
        <p:spPr>
          <a:xfrm flipV="1">
            <a:off x="4077976" y="2412298"/>
            <a:ext cx="168448" cy="164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>
                <a:spLocks noChangeAspect="1"/>
              </p:cNvSpPr>
              <p:nvPr/>
            </p:nvSpPr>
            <p:spPr>
              <a:xfrm flipH="1">
                <a:off x="4533285" y="3733375"/>
                <a:ext cx="1049501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𝒇𝒍𝒊𝒑𝒍𝒓</m:t>
                      </m:r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60" b="1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960" b="1" i="1">
                          <a:solidFill>
                            <a:srgbClr val="FF66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960" b="1" i="1" dirty="0">
                  <a:solidFill>
                    <a:srgbClr val="FF66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533285" y="3733375"/>
                <a:ext cx="1049501" cy="39466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3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7254" y="2751059"/>
            <a:ext cx="4185523" cy="1924355"/>
            <a:chOff x="-95250" y="742950"/>
            <a:chExt cx="12401548" cy="570179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7315198" y="2119311"/>
              <a:ext cx="2543175" cy="2524125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95250" y="742950"/>
              <a:ext cx="2705100" cy="5257798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905373" y="883440"/>
              <a:ext cx="2486025" cy="4978029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752477" y="2809637"/>
              <a:ext cx="971550" cy="1105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523" y="5339595"/>
              <a:ext cx="971550" cy="1105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2464487" y="2157692"/>
              <a:ext cx="2474844" cy="24450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3071812" y="4582840"/>
              <a:ext cx="1257297" cy="12469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0" t="6250" r="52174" b="57083"/>
            <a:stretch/>
          </p:blipFill>
          <p:spPr>
            <a:xfrm>
              <a:off x="9772648" y="857248"/>
              <a:ext cx="2533650" cy="25146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5" t="6250" r="8135" b="57083"/>
            <a:stretch/>
          </p:blipFill>
          <p:spPr>
            <a:xfrm>
              <a:off x="9782173" y="3381373"/>
              <a:ext cx="2524125" cy="251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66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787254" y="2751059"/>
            <a:ext cx="4204810" cy="1924355"/>
            <a:chOff x="-53578" y="4585097"/>
            <a:chExt cx="7008017" cy="3207258"/>
          </a:xfrm>
        </p:grpSpPr>
        <p:grpSp>
          <p:nvGrpSpPr>
            <p:cNvPr id="3" name="Group 2"/>
            <p:cNvGrpSpPr/>
            <p:nvPr/>
          </p:nvGrpSpPr>
          <p:grpSpPr>
            <a:xfrm>
              <a:off x="5459609" y="4611885"/>
              <a:ext cx="1494830" cy="2898577"/>
              <a:chOff x="7286621" y="781049"/>
              <a:chExt cx="2657476" cy="515302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93" t="52778" r="7320" b="8889"/>
              <a:stretch/>
            </p:blipFill>
            <p:spPr>
              <a:xfrm>
                <a:off x="7296147" y="3305174"/>
                <a:ext cx="2647950" cy="2628900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8" t="52778" r="51360" b="8889"/>
              <a:stretch/>
            </p:blipFill>
            <p:spPr>
              <a:xfrm>
                <a:off x="7286621" y="781049"/>
                <a:ext cx="2657476" cy="2628900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4" t="53473" r="52175" b="9722"/>
            <a:stretch/>
          </p:blipFill>
          <p:spPr>
            <a:xfrm>
              <a:off x="4114799" y="5359300"/>
              <a:ext cx="1430536" cy="141982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-53578" y="4585097"/>
              <a:ext cx="1521619" cy="2957511"/>
              <a:chOff x="1104900" y="695325"/>
              <a:chExt cx="2705100" cy="525779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04900" y="695325"/>
                <a:ext cx="2705100" cy="5257798"/>
                <a:chOff x="771525" y="57150"/>
                <a:chExt cx="2705100" cy="525779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349" t="52083" r="7049" b="8333"/>
                <a:stretch/>
              </p:blipFill>
              <p:spPr>
                <a:xfrm rot="10800000">
                  <a:off x="771525" y="2600324"/>
                  <a:ext cx="2705100" cy="2714624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717" t="52083" r="51224" b="8333"/>
                <a:stretch/>
              </p:blipFill>
              <p:spPr>
                <a:xfrm>
                  <a:off x="771526" y="57150"/>
                  <a:ext cx="2667000" cy="2714624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19399" y="885824"/>
                <a:ext cx="790575" cy="789267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4" t="7515" r="53620" b="58415"/>
              <a:stretch/>
            </p:blipFill>
            <p:spPr>
              <a:xfrm flipV="1">
                <a:off x="2828923" y="3421435"/>
                <a:ext cx="790575" cy="7892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2759273" y="4664123"/>
              <a:ext cx="1398389" cy="2800141"/>
              <a:chOff x="2514598" y="883440"/>
              <a:chExt cx="2486025" cy="4978029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883440"/>
                <a:ext cx="2486025" cy="245268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7" t="6667" r="52447" b="57569"/>
              <a:stretch/>
            </p:blipFill>
            <p:spPr>
              <a:xfrm>
                <a:off x="2514598" y="3408780"/>
                <a:ext cx="2486025" cy="2452689"/>
              </a:xfrm>
              <a:prstGeom prst="rect">
                <a:avLst/>
              </a:prstGeom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423269" y="5747608"/>
              <a:ext cx="546497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+1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3982" y="7170710"/>
              <a:ext cx="546497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8" dirty="0"/>
                <a:t>OAM -1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10" t="6704" r="8473" b="57643"/>
            <a:stretch/>
          </p:blipFill>
          <p:spPr>
            <a:xfrm>
              <a:off x="1386274" y="5380889"/>
              <a:ext cx="1392100" cy="137532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19" t="7102" r="8915" b="57970"/>
            <a:stretch/>
          </p:blipFill>
          <p:spPr>
            <a:xfrm>
              <a:off x="1727894" y="6745035"/>
              <a:ext cx="707230" cy="701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542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</TotalTime>
  <Words>57</Words>
  <Application>Microsoft Office PowerPoint</Application>
  <PresentationFormat>Custom</PresentationFormat>
  <Paragraphs>22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BIN</dc:creator>
  <cp:lastModifiedBy>WANG BIN</cp:lastModifiedBy>
  <cp:revision>54</cp:revision>
  <dcterms:created xsi:type="dcterms:W3CDTF">2019-10-03T04:45:43Z</dcterms:created>
  <dcterms:modified xsi:type="dcterms:W3CDTF">2019-10-04T01:38:15Z</dcterms:modified>
</cp:coreProperties>
</file>